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52" r:id="rId1"/>
  </p:sldMasterIdLst>
  <p:notesMasterIdLst>
    <p:notesMasterId r:id="rId17"/>
  </p:notesMasterIdLst>
  <p:sldIdLst>
    <p:sldId id="256" r:id="rId2"/>
    <p:sldId id="257" r:id="rId3"/>
    <p:sldId id="258" r:id="rId4"/>
    <p:sldId id="269" r:id="rId5"/>
    <p:sldId id="259" r:id="rId6"/>
    <p:sldId id="266" r:id="rId7"/>
    <p:sldId id="260" r:id="rId8"/>
    <p:sldId id="261" r:id="rId9"/>
    <p:sldId id="262" r:id="rId10"/>
    <p:sldId id="263" r:id="rId11"/>
    <p:sldId id="264" r:id="rId12"/>
    <p:sldId id="265" r:id="rId13"/>
    <p:sldId id="267" r:id="rId14"/>
    <p:sldId id="270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4617" autoAdjust="0"/>
    <p:restoredTop sz="94660"/>
  </p:normalViewPr>
  <p:slideViewPr>
    <p:cSldViewPr snapToGrid="0" snapToObjects="1">
      <p:cViewPr varScale="1">
        <p:scale>
          <a:sx n="143" d="100"/>
          <a:sy n="143" d="100"/>
        </p:scale>
        <p:origin x="-96" y="-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025CC3-1EFE-3B4D-8955-B671BFC5BA3A}" type="datetimeFigureOut">
              <a:rPr lang="en-US" smtClean="0"/>
              <a:t>12/20/10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89174B-49F9-D44C-A6F1-68AC4C66BB2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89174B-49F9-D44C-A6F1-68AC4C66BB22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2825"/>
            <a:ext cx="8229600" cy="2136775"/>
          </a:xfrm>
        </p:spPr>
        <p:txBody>
          <a:bodyPr anchor="b" anchorCtr="0">
            <a:noAutofit/>
          </a:bodyPr>
          <a:lstStyle>
            <a:lvl1pPr>
              <a:defRPr sz="5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464424"/>
            <a:ext cx="8229600" cy="1174375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04224-4F83-C242-96B2-A76A8CA32162}" type="datetimeFigureOut">
              <a:rPr lang="en-US" smtClean="0"/>
              <a:pPr/>
              <a:t>12/20/10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41667-7291-42E8-B00B-345BA58408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44865"/>
            <a:ext cx="8229600" cy="1071641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274320"/>
            <a:ext cx="8229600" cy="2971800"/>
          </a:xfrm>
          <a:effectLst>
            <a:outerShdw blurRad="114300" sx="103000" sy="103000" algn="ctr" rotWithShape="0">
              <a:schemeClr val="bg1">
                <a:lumMod val="75000"/>
                <a:lumOff val="25000"/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04224-4F83-C242-96B2-A76A8CA32162}" type="datetimeFigureOut">
              <a:rPr lang="en-US" smtClean="0"/>
              <a:pPr/>
              <a:t>12/20/10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775F-EAEE-4545-8CB2-FF9A39880A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4329953"/>
            <a:ext cx="7924801" cy="131837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04224-4F83-C242-96B2-A76A8CA32162}" type="datetimeFigureOut">
              <a:rPr lang="en-US" smtClean="0"/>
              <a:pPr/>
              <a:t>12/20/10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775F-EAEE-4545-8CB2-FF9A39880A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22776" y="274639"/>
            <a:ext cx="1452283" cy="537368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871447" cy="5373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04224-4F83-C242-96B2-A76A8CA32162}" type="datetimeFigureOut">
              <a:rPr lang="en-US" smtClean="0"/>
              <a:pPr/>
              <a:t>12/20/10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775F-EAEE-4545-8CB2-FF9A39880A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04224-4F83-C242-96B2-A76A8CA32162}" type="datetimeFigureOut">
              <a:rPr lang="en-US" smtClean="0"/>
              <a:pPr/>
              <a:t>12/20/10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775F-EAEE-4545-8CB2-FF9A39880A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8435"/>
            <a:ext cx="8229600" cy="1362075"/>
          </a:xfrm>
        </p:spPr>
        <p:txBody>
          <a:bodyPr anchor="b" anchorCtr="0">
            <a:noAutofit/>
          </a:bodyPr>
          <a:lstStyle>
            <a:lvl1pPr algn="ctr">
              <a:defRPr sz="48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430401"/>
            <a:ext cx="8229600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04224-4F83-C242-96B2-A76A8CA32162}" type="datetimeFigureOut">
              <a:rPr lang="en-US" smtClean="0"/>
              <a:pPr/>
              <a:t>12/20/10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775F-EAEE-4545-8CB2-FF9A39880A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4825"/>
            <a:ext cx="3931920" cy="38735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1774825"/>
            <a:ext cx="3931920" cy="38735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04224-4F83-C242-96B2-A76A8CA32162}" type="datetimeFigureOut">
              <a:rPr lang="en-US" smtClean="0"/>
              <a:pPr/>
              <a:t>12/20/10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775F-EAEE-4545-8CB2-FF9A39880A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77788"/>
            <a:ext cx="3931920" cy="739776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62199"/>
            <a:ext cx="3931920" cy="32861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577788"/>
            <a:ext cx="3931920" cy="739776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362199"/>
            <a:ext cx="3931920" cy="32861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04224-4F83-C242-96B2-A76A8CA32162}" type="datetimeFigureOut">
              <a:rPr lang="en-US" smtClean="0"/>
              <a:pPr/>
              <a:t>12/20/10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775F-EAEE-4545-8CB2-FF9A39880A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04224-4F83-C242-96B2-A76A8CA32162}" type="datetimeFigureOut">
              <a:rPr lang="en-US" smtClean="0"/>
              <a:pPr/>
              <a:t>12/20/10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775F-EAEE-4545-8CB2-FF9A39880A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04224-4F83-C242-96B2-A76A8CA32162}" type="datetimeFigureOut">
              <a:rPr lang="en-US" smtClean="0"/>
              <a:pPr/>
              <a:t>12/20/10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775F-EAEE-4545-8CB2-FF9A39880A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1000"/>
            <a:ext cx="3840480" cy="1162050"/>
          </a:xfrm>
        </p:spPr>
        <p:txBody>
          <a:bodyPr anchor="b">
            <a:normAutofit/>
          </a:bodyPr>
          <a:lstStyle>
            <a:lvl1pPr algn="ctr">
              <a:defRPr sz="30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6320" y="273050"/>
            <a:ext cx="3840480" cy="53752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1600201"/>
            <a:ext cx="3840480" cy="3733800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04224-4F83-C242-96B2-A76A8CA32162}" type="datetimeFigureOut">
              <a:rPr lang="en-US" smtClean="0"/>
              <a:pPr/>
              <a:t>12/20/10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775F-EAEE-4545-8CB2-FF9A39880A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3840480" cy="1161288"/>
          </a:xfr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1" kern="120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46320" y="274320"/>
            <a:ext cx="3840480" cy="5376672"/>
          </a:xfrm>
          <a:effectLst>
            <a:outerShdw blurRad="114300" sx="103000" sy="103000" algn="ctr" rotWithShape="0">
              <a:schemeClr val="bg1">
                <a:lumMod val="75000"/>
                <a:lumOff val="25000"/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840480" cy="373075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04224-4F83-C242-96B2-A76A8CA32162}" type="datetimeFigureOut">
              <a:rPr lang="en-US" smtClean="0"/>
              <a:pPr/>
              <a:t>12/20/10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775F-EAEE-4545-8CB2-FF9A39880A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61565"/>
            <a:ext cx="8229600" cy="3877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32494" y="58832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C5A04224-4F83-C242-96B2-A76A8CA32162}" type="datetimeFigureOut">
              <a:rPr lang="en-US" smtClean="0"/>
              <a:pPr/>
              <a:t>12/20/10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5494" y="58832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29100" y="5883275"/>
            <a:ext cx="685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fld id="{3452775F-EAEE-4545-8CB2-FF9A39880AB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  <p:sldLayoutId id="214748386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Tx/>
        <a:buBlip>
          <a:blip r:embed="rId14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Tx/>
        <a:buBlip>
          <a:blip r:embed="rId14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Tx/>
        <a:buBlip>
          <a:blip r:embed="rId1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Tx/>
        <a:buBlip>
          <a:blip r:embed="rId1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Tx/>
        <a:buBlip>
          <a:blip r:embed="rId1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2.png"/><Relationship Id="rId12" Type="http://schemas.openxmlformats.org/officeDocument/2006/relationships/image" Target="../media/image13.png"/><Relationship Id="rId13" Type="http://schemas.openxmlformats.org/officeDocument/2006/relationships/image" Target="../media/image14.png"/><Relationship Id="rId14" Type="http://schemas.openxmlformats.org/officeDocument/2006/relationships/image" Target="../media/image15.png"/><Relationship Id="rId15" Type="http://schemas.openxmlformats.org/officeDocument/2006/relationships/image" Target="../media/image16.png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Buddhism And Hinduism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- </a:t>
            </a:r>
            <a:r>
              <a:rPr lang="en-US" dirty="0" err="1" smtClean="0"/>
              <a:t>Lexii</a:t>
            </a:r>
            <a:r>
              <a:rPr lang="en-US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Hinduism.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*Hindus Believed every livings things had life’s</a:t>
            </a:r>
          </a:p>
          <a:p>
            <a:pPr>
              <a:buNone/>
            </a:pPr>
            <a:r>
              <a:rPr lang="en-US" dirty="0" smtClean="0"/>
              <a:t>If you do good you will come back as a </a:t>
            </a:r>
            <a:r>
              <a:rPr lang="en-US" dirty="0" err="1" smtClean="0"/>
              <a:t>weiser</a:t>
            </a:r>
            <a:r>
              <a:rPr lang="en-US" dirty="0" smtClean="0"/>
              <a:t> and </a:t>
            </a:r>
          </a:p>
          <a:p>
            <a:pPr>
              <a:buNone/>
            </a:pPr>
            <a:r>
              <a:rPr lang="en-US" dirty="0" smtClean="0"/>
              <a:t>Better person.  </a:t>
            </a:r>
            <a:endParaRPr lang="en-US" dirty="0"/>
          </a:p>
        </p:txBody>
      </p:sp>
      <p:sp>
        <p:nvSpPr>
          <p:cNvPr id="5" name="Action Button: Home 4">
            <a:hlinkClick r:id="" action="ppaction://hlinkshowjump?jump=firstslide" highlightClick="1"/>
          </p:cNvPr>
          <p:cNvSpPr/>
          <p:nvPr/>
        </p:nvSpPr>
        <p:spPr>
          <a:xfrm rot="2179916">
            <a:off x="3494581" y="3593947"/>
            <a:ext cx="2359742" cy="1215998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Hinduism.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-Some of the major public buildings Mohenjo-Daro </a:t>
            </a:r>
          </a:p>
          <a:p>
            <a:pPr>
              <a:buNone/>
            </a:pPr>
            <a:r>
              <a:rPr lang="en-US" dirty="0" smtClean="0"/>
              <a:t>Had were : Bath , Granary , Assembly Hall , Temple , and Canal. </a:t>
            </a:r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 rot="10800000">
            <a:off x="1423050" y="3215637"/>
            <a:ext cx="6286642" cy="2702217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Hinduism.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*Hindu gave it a rigid social structure called the caste system.</a:t>
            </a:r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 rot="18647681">
            <a:off x="2924449" y="3276658"/>
            <a:ext cx="3376084" cy="2104030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Hinduism.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Hymns-</a:t>
            </a:r>
          </a:p>
          <a:p>
            <a:pPr>
              <a:buNone/>
            </a:pPr>
            <a:r>
              <a:rPr lang="en-US" dirty="0" smtClean="0"/>
              <a:t>Religious Songs.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 rot="1163509">
            <a:off x="4584384" y="2188795"/>
            <a:ext cx="3224380" cy="2495047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Hinduism.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Veda-	</a:t>
            </a:r>
          </a:p>
          <a:p>
            <a:pPr>
              <a:buNone/>
            </a:pPr>
            <a:r>
              <a:rPr lang="en-US" dirty="0" smtClean="0"/>
              <a:t>Means knowledge.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 rot="14633617">
            <a:off x="3916226" y="2716673"/>
            <a:ext cx="2059703" cy="219480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Hinduism.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-Hindus believed if you do bad you will come back as</a:t>
            </a:r>
          </a:p>
          <a:p>
            <a:pPr>
              <a:buNone/>
            </a:pPr>
            <a:r>
              <a:rPr lang="en-US" dirty="0" smtClean="0"/>
              <a:t>A rat or mole.</a:t>
            </a:r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 rot="5400000">
            <a:off x="3679102" y="1547116"/>
            <a:ext cx="1860171" cy="6323202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Hinduism.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*****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87600"/>
            <a:ext cx="1092200" cy="1625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229" y="2387600"/>
            <a:ext cx="1079500" cy="1625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9729" y="2387600"/>
            <a:ext cx="1206500" cy="1625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0586" y="2387600"/>
            <a:ext cx="1612900" cy="1625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76229" y="2387600"/>
            <a:ext cx="1193800" cy="16256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4013200"/>
            <a:ext cx="1168400" cy="16256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24677" y="2387600"/>
            <a:ext cx="939800" cy="16256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54527" y="2387600"/>
            <a:ext cx="664546" cy="1625600"/>
          </a:xfrm>
          <a:prstGeom prst="rect">
            <a:avLst/>
          </a:prstGeom>
        </p:spPr>
      </p:pic>
      <p:sp>
        <p:nvSpPr>
          <p:cNvPr id="18" name="Action Button: Forward or Next 17">
            <a:hlinkClick r:id="" action="ppaction://hlinkshowjump?jump=nextslide" highlightClick="1"/>
          </p:cNvPr>
          <p:cNvSpPr/>
          <p:nvPr/>
        </p:nvSpPr>
        <p:spPr>
          <a:xfrm>
            <a:off x="-88900" y="2387600"/>
            <a:ext cx="1092200" cy="1625600"/>
          </a:xfrm>
          <a:prstGeom prst="actionButtonForwardNext">
            <a:avLst/>
          </a:prstGeom>
          <a:solidFill>
            <a:schemeClr val="bg1">
              <a:alpha val="0"/>
            </a:schemeClr>
          </a:solidFill>
          <a:ln>
            <a:solidFill>
              <a:schemeClr val="bg1">
                <a:alpha val="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68400" y="4013200"/>
            <a:ext cx="1308100" cy="16256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476500" y="4013200"/>
            <a:ext cx="1297884" cy="16256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47030" y="2387600"/>
            <a:ext cx="1277647" cy="16256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443994" y="4013200"/>
            <a:ext cx="1516696" cy="1625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885854" y="4013200"/>
            <a:ext cx="1165672" cy="16256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051526" y="4013200"/>
            <a:ext cx="1016000" cy="16256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620515" y="4013200"/>
            <a:ext cx="1899028" cy="162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Hinduism.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*Aryans decide witch social class a person belonged to by there caste.</a:t>
            </a:r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 rot="10800000">
            <a:off x="4156263" y="3250278"/>
            <a:ext cx="754876" cy="2388521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Hinduism.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61565"/>
            <a:ext cx="8686800" cy="4827799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Hinduism grew out of ancient myths.</a:t>
            </a:r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 rot="18849515">
            <a:off x="3946633" y="2311031"/>
            <a:ext cx="4631706" cy="2948340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Hinduism.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-Hinduism &amp; </a:t>
            </a:r>
            <a:r>
              <a:rPr lang="en-US" dirty="0"/>
              <a:t>B</a:t>
            </a:r>
            <a:r>
              <a:rPr lang="en-US" dirty="0" smtClean="0"/>
              <a:t>uddhism developed in </a:t>
            </a:r>
            <a:r>
              <a:rPr lang="en-US" dirty="0"/>
              <a:t>A</a:t>
            </a:r>
            <a:r>
              <a:rPr lang="en-US" dirty="0" smtClean="0"/>
              <a:t>sia and </a:t>
            </a:r>
            <a:r>
              <a:rPr lang="en-US" dirty="0"/>
              <a:t>I</a:t>
            </a:r>
            <a:r>
              <a:rPr lang="en-US" dirty="0" smtClean="0"/>
              <a:t>ndia.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2870410" y="2557516"/>
            <a:ext cx="2686692" cy="175702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Hinduism.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*Hinduism demanded followers accept there caste and live by its rules.</a:t>
            </a:r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 rot="12471469">
            <a:off x="3249970" y="3185696"/>
            <a:ext cx="2774048" cy="1621331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Hinduism.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-</a:t>
            </a:r>
            <a:r>
              <a:rPr lang="en-US" dirty="0" smtClean="0"/>
              <a:t>both </a:t>
            </a:r>
            <a:r>
              <a:rPr lang="en-US" dirty="0" smtClean="0"/>
              <a:t>religions strongly affected the Indian civilizations</a:t>
            </a:r>
            <a:r>
              <a:rPr lang="en-US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/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14086" y="208344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Action Button: Home 4">
            <a:hlinkClick r:id="" action="ppaction://hlinkshowjump?jump=firstslide" highlightClick="1"/>
          </p:cNvPr>
          <p:cNvSpPr/>
          <p:nvPr/>
        </p:nvSpPr>
        <p:spPr>
          <a:xfrm rot="5400000">
            <a:off x="2770437" y="3373914"/>
            <a:ext cx="2969172" cy="1891862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Hinduism.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*Farmers moved to the Indus river valley for fertile land.</a:t>
            </a:r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 rot="7746834">
            <a:off x="1993729" y="3271369"/>
            <a:ext cx="3641987" cy="2071700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Hinduism.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-</a:t>
            </a:r>
            <a:r>
              <a:rPr lang="en-US" dirty="0" smtClean="0"/>
              <a:t>The Two Major Cities in my Indus River Valley are …</a:t>
            </a:r>
          </a:p>
          <a:p>
            <a:pPr>
              <a:buNone/>
            </a:pPr>
            <a:r>
              <a:rPr lang="en-US" dirty="0" smtClean="0"/>
              <a:t>Mohenjo</a:t>
            </a:r>
            <a:r>
              <a:rPr lang="en-US" dirty="0" smtClean="0"/>
              <a:t>-</a:t>
            </a:r>
            <a:r>
              <a:rPr lang="en-US" dirty="0" smtClean="0"/>
              <a:t>Daro. And </a:t>
            </a:r>
            <a:r>
              <a:rPr lang="en-US" dirty="0" err="1" smtClean="0"/>
              <a:t>Harppa</a:t>
            </a:r>
            <a:r>
              <a:rPr lang="en-US" dirty="0" smtClean="0"/>
              <a:t>. </a:t>
            </a:r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 rot="20656126">
            <a:off x="2954181" y="3287695"/>
            <a:ext cx="3512593" cy="2116736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te">
  <a:themeElements>
    <a:clrScheme name="Forte">
      <a:dk1>
        <a:srgbClr val="FFFFFF"/>
      </a:dk1>
      <a:lt1>
        <a:srgbClr val="000000"/>
      </a:lt1>
      <a:dk2>
        <a:srgbClr val="292828"/>
      </a:dk2>
      <a:lt2>
        <a:srgbClr val="DEDEDE"/>
      </a:lt2>
      <a:accent1>
        <a:srgbClr val="C70F0C"/>
      </a:accent1>
      <a:accent2>
        <a:srgbClr val="DD6B0D"/>
      </a:accent2>
      <a:accent3>
        <a:srgbClr val="FAA700"/>
      </a:accent3>
      <a:accent4>
        <a:srgbClr val="93E50D"/>
      </a:accent4>
      <a:accent5>
        <a:srgbClr val="17C7BA"/>
      </a:accent5>
      <a:accent6>
        <a:srgbClr val="0A96E4"/>
      </a:accent6>
      <a:hlink>
        <a:srgbClr val="8F3BED"/>
      </a:hlink>
      <a:folHlink>
        <a:srgbClr val="C29EEB"/>
      </a:folHlink>
    </a:clrScheme>
    <a:fontScheme name="Forte">
      <a:majorFont>
        <a:latin typeface="Constantia"/>
        <a:ea typeface=""/>
        <a:cs typeface=""/>
        <a:font script="Jpan" typeface="ＭＳ 明朝"/>
      </a:majorFont>
      <a:minorFont>
        <a:latin typeface="Constantia"/>
        <a:ea typeface=""/>
        <a:cs typeface=""/>
        <a:font script="Jpan" typeface="ＭＳ 明朝"/>
      </a:minorFont>
    </a:fontScheme>
    <a:fmtScheme name="Fort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50000"/>
                <a:lumMod val="70000"/>
              </a:schemeClr>
            </a:gs>
            <a:gs pos="35000">
              <a:schemeClr val="phClr">
                <a:tint val="100000"/>
                <a:shade val="90000"/>
                <a:satMod val="150000"/>
                <a:lumMod val="80000"/>
              </a:schemeClr>
            </a:gs>
            <a:gs pos="100000">
              <a:schemeClr val="phClr">
                <a:tint val="100000"/>
                <a:satMod val="150000"/>
                <a:lumMod val="11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30000"/>
                <a:lumMod val="80000"/>
              </a:schemeClr>
            </a:gs>
            <a:gs pos="80000">
              <a:schemeClr val="phClr">
                <a:shade val="90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14300" sx="105000" sy="105000" algn="ctr" rotWithShape="0">
              <a:srgbClr val="5F5F5F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woPt" dir="tr">
              <a:rot lat="0" lon="0" rev="5400000"/>
            </a:lightRig>
          </a:scene3d>
          <a:sp3d>
            <a:bevelT w="12700" h="25400"/>
          </a:sp3d>
        </a:effectStyle>
        <a:effectStyle>
          <a:effectLst>
            <a:outerShdw blurRad="114300" dist="25400" sx="103000" sy="103000" algn="ctr" rotWithShape="0">
              <a:srgbClr val="4B4B4B">
                <a:alpha val="50000"/>
              </a:srgbClr>
            </a:outerShdw>
            <a:reflection blurRad="38100" stA="80000" endPos="50000" dist="38100" dir="5400000" sy="-100000" rotWithShape="0"/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>
            <a:bevelT w="127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Forte.thmx</Template>
  <TotalTime>125</TotalTime>
  <Words>215</Words>
  <Application>Microsoft Macintosh PowerPoint</Application>
  <PresentationFormat>On-screen Show (4:3)</PresentationFormat>
  <Paragraphs>40</Paragraphs>
  <Slides>15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Forte</vt:lpstr>
      <vt:lpstr>Buddhism And Hinduism </vt:lpstr>
      <vt:lpstr>Hinduism.</vt:lpstr>
      <vt:lpstr>Hinduism. </vt:lpstr>
      <vt:lpstr>Hinduism.</vt:lpstr>
      <vt:lpstr>Hinduism.</vt:lpstr>
      <vt:lpstr>Hinduism.</vt:lpstr>
      <vt:lpstr>Hinduism.</vt:lpstr>
      <vt:lpstr> Hinduism.</vt:lpstr>
      <vt:lpstr>Hinduism.</vt:lpstr>
      <vt:lpstr>Hinduism.</vt:lpstr>
      <vt:lpstr>Hinduism.</vt:lpstr>
      <vt:lpstr>Hinduism.</vt:lpstr>
      <vt:lpstr>Hinduism.</vt:lpstr>
      <vt:lpstr>Hinduism.</vt:lpstr>
      <vt:lpstr>Hinduism.</vt:lpstr>
    </vt:vector>
  </TitlesOfParts>
  <Company>CCPS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Buddhism And Hinduism </dc:title>
  <dc:creator>Ledoux, Alexus M</dc:creator>
  <cp:lastModifiedBy>Ledoux, Alexus M</cp:lastModifiedBy>
  <cp:revision>2</cp:revision>
  <dcterms:created xsi:type="dcterms:W3CDTF">2010-12-20T16:13:35Z</dcterms:created>
  <dcterms:modified xsi:type="dcterms:W3CDTF">2010-12-20T17:19:25Z</dcterms:modified>
</cp:coreProperties>
</file>